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Introduction to the Psalms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1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Timeline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Reign of Saul: 1050/1030 – 1010 BCE</a:t>
            </a:r>
          </a:p>
          <a:p>
            <a:r>
              <a:rPr lang="en-US" sz="3600" dirty="0" smtClean="0"/>
              <a:t>Reign of David: 1010 -971 BCE</a:t>
            </a:r>
          </a:p>
          <a:p>
            <a:r>
              <a:rPr lang="en-US" sz="3600" dirty="0" smtClean="0"/>
              <a:t>Reign of Solomon: 971- 931 BCE</a:t>
            </a:r>
          </a:p>
          <a:p>
            <a:r>
              <a:rPr lang="en-US" sz="3600" dirty="0" smtClean="0"/>
              <a:t>Fall of Judah/exile: 586 BCE </a:t>
            </a:r>
          </a:p>
          <a:p>
            <a:endParaRPr lang="en-US" sz="3600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Pre-Exilic/Exilic/Post Exilic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92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9048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Authors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3242"/>
          </a:xfrm>
        </p:spPr>
        <p:txBody>
          <a:bodyPr>
            <a:noAutofit/>
          </a:bodyPr>
          <a:lstStyle/>
          <a:p>
            <a:r>
              <a:rPr lang="en-US" sz="3200" dirty="0" smtClean="0"/>
              <a:t>David – 73 psalms</a:t>
            </a:r>
          </a:p>
          <a:p>
            <a:r>
              <a:rPr lang="en-US" sz="3200" dirty="0" err="1" smtClean="0"/>
              <a:t>Asaph</a:t>
            </a:r>
            <a:r>
              <a:rPr lang="en-US" sz="3200" dirty="0" smtClean="0"/>
              <a:t> – 12</a:t>
            </a:r>
          </a:p>
          <a:p>
            <a:r>
              <a:rPr lang="en-US" sz="3200" dirty="0" smtClean="0"/>
              <a:t>Sons of </a:t>
            </a:r>
            <a:r>
              <a:rPr lang="en-US" sz="3200" dirty="0" err="1" smtClean="0"/>
              <a:t>Korah</a:t>
            </a:r>
            <a:r>
              <a:rPr lang="en-US" sz="3200" dirty="0" smtClean="0"/>
              <a:t> – 12</a:t>
            </a:r>
          </a:p>
          <a:p>
            <a:r>
              <a:rPr lang="en-US" sz="3200" dirty="0" smtClean="0"/>
              <a:t>Ethan the </a:t>
            </a:r>
            <a:r>
              <a:rPr lang="en-US" sz="3200" dirty="0" err="1" smtClean="0"/>
              <a:t>Ezrahite</a:t>
            </a:r>
            <a:r>
              <a:rPr lang="en-US" sz="3200" dirty="0" smtClean="0"/>
              <a:t> – 4</a:t>
            </a:r>
          </a:p>
          <a:p>
            <a:r>
              <a:rPr lang="en-US" sz="3200" dirty="0" err="1" smtClean="0"/>
              <a:t>Heman</a:t>
            </a:r>
            <a:r>
              <a:rPr lang="en-US" sz="3200" dirty="0" smtClean="0"/>
              <a:t> the </a:t>
            </a:r>
            <a:r>
              <a:rPr lang="en-US" sz="3200" dirty="0" err="1" smtClean="0"/>
              <a:t>Ezrahite</a:t>
            </a:r>
            <a:r>
              <a:rPr lang="en-US" sz="3200" dirty="0" smtClean="0"/>
              <a:t> – 1</a:t>
            </a:r>
          </a:p>
          <a:p>
            <a:r>
              <a:rPr lang="en-US" sz="3200" dirty="0" smtClean="0"/>
              <a:t>Solomon – 2</a:t>
            </a:r>
          </a:p>
          <a:p>
            <a:r>
              <a:rPr lang="en-US" sz="3200" dirty="0" smtClean="0"/>
              <a:t>Moses - 1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414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0411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Key Themes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Monotheism</a:t>
            </a:r>
          </a:p>
          <a:p>
            <a:r>
              <a:rPr lang="en-US" sz="4000" dirty="0" smtClean="0"/>
              <a:t>Creation and Fall</a:t>
            </a:r>
          </a:p>
          <a:p>
            <a:r>
              <a:rPr lang="en-US" sz="4000" dirty="0" smtClean="0"/>
              <a:t>Election and Covenant</a:t>
            </a:r>
          </a:p>
          <a:p>
            <a:r>
              <a:rPr lang="en-US" sz="4000" dirty="0" smtClean="0"/>
              <a:t>Covenant Membership</a:t>
            </a:r>
          </a:p>
          <a:p>
            <a:r>
              <a:rPr lang="en-US" sz="4000" dirty="0" smtClean="0"/>
              <a:t>Eschatology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7956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147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Types of Psalms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2891"/>
            <a:ext cx="8596668" cy="4945486"/>
          </a:xfrm>
        </p:spPr>
        <p:txBody>
          <a:bodyPr>
            <a:noAutofit/>
          </a:bodyPr>
          <a:lstStyle/>
          <a:p>
            <a:r>
              <a:rPr lang="en-US" sz="4000" dirty="0" smtClean="0"/>
              <a:t>Laments</a:t>
            </a:r>
          </a:p>
          <a:p>
            <a:r>
              <a:rPr lang="en-US" sz="4000" dirty="0" smtClean="0"/>
              <a:t>Hymns of Praise</a:t>
            </a:r>
          </a:p>
          <a:p>
            <a:r>
              <a:rPr lang="en-US" sz="4000" dirty="0" smtClean="0"/>
              <a:t>Hymns of Thanksgiving</a:t>
            </a:r>
          </a:p>
          <a:p>
            <a:r>
              <a:rPr lang="en-US" sz="4000" dirty="0" smtClean="0"/>
              <a:t>Hymns Celebrating God’s Law</a:t>
            </a:r>
          </a:p>
          <a:p>
            <a:r>
              <a:rPr lang="en-US" sz="4000" dirty="0" smtClean="0"/>
              <a:t>Wisdom Psalms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4110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Songs of Confidence</a:t>
            </a:r>
          </a:p>
          <a:p>
            <a:r>
              <a:rPr lang="en-US" sz="4400" dirty="0"/>
              <a:t>Royal Psalms</a:t>
            </a:r>
          </a:p>
          <a:p>
            <a:r>
              <a:rPr lang="en-US" sz="4400" dirty="0"/>
              <a:t>Historical Psalms</a:t>
            </a:r>
          </a:p>
          <a:p>
            <a:r>
              <a:rPr lang="en-US" sz="4400" dirty="0"/>
              <a:t>Prophetic Psalms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2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Structure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0163"/>
            <a:ext cx="8596668" cy="4251200"/>
          </a:xfrm>
        </p:spPr>
        <p:txBody>
          <a:bodyPr>
            <a:noAutofit/>
          </a:bodyPr>
          <a:lstStyle/>
          <a:p>
            <a:r>
              <a:rPr lang="en-US" sz="4800" dirty="0" smtClean="0"/>
              <a:t>Book 1: Psalms 1-41</a:t>
            </a:r>
            <a:endParaRPr lang="en-US" sz="4800" dirty="0"/>
          </a:p>
          <a:p>
            <a:r>
              <a:rPr lang="en-US" sz="4800" dirty="0" smtClean="0"/>
              <a:t>Book 2: Psalms 42-72</a:t>
            </a:r>
          </a:p>
          <a:p>
            <a:r>
              <a:rPr lang="en-US" sz="4800" dirty="0" smtClean="0"/>
              <a:t>Book 3: Psalms 73-89</a:t>
            </a:r>
          </a:p>
          <a:p>
            <a:r>
              <a:rPr lang="en-US" sz="4800" dirty="0" smtClean="0"/>
              <a:t>Book 4: Psalms 90-106</a:t>
            </a:r>
          </a:p>
          <a:p>
            <a:r>
              <a:rPr lang="en-US" sz="4800" dirty="0" smtClean="0"/>
              <a:t>Book 5: Psalms 107-150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265985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128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Introduction to the Psalms</vt:lpstr>
      <vt:lpstr>Timeline</vt:lpstr>
      <vt:lpstr>Authors</vt:lpstr>
      <vt:lpstr>Key Themes</vt:lpstr>
      <vt:lpstr>Types of Psalms</vt:lpstr>
      <vt:lpstr>PowerPoint Presentation</vt:lpstr>
      <vt:lpstr>Structure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Psalms</dc:title>
  <dc:creator>WHBC Media</dc:creator>
  <cp:lastModifiedBy>WHBC Media</cp:lastModifiedBy>
  <cp:revision>4</cp:revision>
  <dcterms:created xsi:type="dcterms:W3CDTF">2019-04-24T20:02:20Z</dcterms:created>
  <dcterms:modified xsi:type="dcterms:W3CDTF">2019-04-24T20:42:30Z</dcterms:modified>
</cp:coreProperties>
</file>