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95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779996"/>
            <a:ext cx="7766936" cy="2540088"/>
          </a:xfrm>
        </p:spPr>
        <p:txBody>
          <a:bodyPr/>
          <a:lstStyle/>
          <a:p>
            <a:r>
              <a:rPr lang="en-US" dirty="0" smtClean="0"/>
              <a:t>Bible </a:t>
            </a:r>
            <a:r>
              <a:rPr lang="en-US" dirty="0" smtClean="0"/>
              <a:t>Study</a:t>
            </a:r>
            <a:br>
              <a:rPr lang="en-US" dirty="0" smtClean="0"/>
            </a:br>
            <a:r>
              <a:rPr lang="en-US" dirty="0" smtClean="0"/>
              <a:t>West Hyattsville Baptist Church</a:t>
            </a:r>
            <a:br>
              <a:rPr lang="en-US" dirty="0" smtClean="0"/>
            </a:br>
            <a:r>
              <a:rPr lang="en-US" dirty="0" smtClean="0"/>
              <a:t>May 15, 2019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Psalms of Lament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5516219"/>
            <a:ext cx="7766936" cy="545915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3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V. Acknowledgment of </a:t>
            </a:r>
            <a:r>
              <a:rPr lang="en-US" sz="2800" dirty="0" smtClean="0"/>
              <a:t>Response</a:t>
            </a:r>
            <a:endParaRPr lang="en-US" sz="2800" dirty="0"/>
          </a:p>
          <a:p>
            <a:pPr lvl="1"/>
            <a:r>
              <a:rPr lang="en-US" sz="2800" dirty="0"/>
              <a:t> a) assurance of hearing</a:t>
            </a:r>
          </a:p>
          <a:p>
            <a:pPr lvl="1"/>
            <a:r>
              <a:rPr lang="en-US" sz="2800" dirty="0"/>
              <a:t>b) vow of praise, worship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4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600" dirty="0" smtClean="0"/>
              <a:t>VI</a:t>
            </a:r>
            <a:r>
              <a:rPr lang="en-US" sz="3600" dirty="0"/>
              <a:t>. Doxology: blessings, </a:t>
            </a:r>
            <a:r>
              <a:rPr lang="en-US" sz="3600" dirty="0" smtClean="0"/>
              <a:t>praise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40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Revisit Definition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123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Purpose:</a:t>
            </a:r>
          </a:p>
          <a:p>
            <a:r>
              <a:rPr lang="en-US" sz="2400" dirty="0"/>
              <a:t>The function of a </a:t>
            </a:r>
            <a:r>
              <a:rPr lang="en-US" sz="2400" b="1" dirty="0"/>
              <a:t>Lament</a:t>
            </a:r>
            <a:r>
              <a:rPr lang="en-US" sz="2400" dirty="0"/>
              <a:t> or </a:t>
            </a:r>
            <a:r>
              <a:rPr lang="en-US" sz="2400" b="1" dirty="0"/>
              <a:t>Psalm of Petitionary Praise</a:t>
            </a:r>
            <a:r>
              <a:rPr lang="en-US" sz="2400" dirty="0"/>
              <a:t> (</a:t>
            </a:r>
            <a:r>
              <a:rPr lang="en-US" sz="2400" dirty="0" err="1"/>
              <a:t>Westermann</a:t>
            </a:r>
            <a:r>
              <a:rPr lang="en-US" sz="2400" dirty="0"/>
              <a:t>), is to provide a structure for crisis, hurt, grief, or despair; to move a worshipper from hurt to joy, from darkness to light, from desperation to hope.</a:t>
            </a:r>
          </a:p>
        </p:txBody>
      </p:sp>
    </p:spTree>
    <p:extLst>
      <p:ext uri="{BB962C8B-B14F-4D97-AF65-F5344CB8AC3E}">
        <p14:creationId xmlns:p14="http://schemas.microsoft.com/office/powerpoint/2010/main" val="287593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Two Primary 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Individual psalms of </a:t>
            </a:r>
            <a:r>
              <a:rPr lang="en-US" sz="3600" dirty="0" smtClean="0"/>
              <a:t>Lament</a:t>
            </a:r>
          </a:p>
          <a:p>
            <a:r>
              <a:rPr lang="en-US" sz="3600" dirty="0" smtClean="0"/>
              <a:t>Corporate </a:t>
            </a:r>
            <a:r>
              <a:rPr lang="en-US" sz="3600" dirty="0"/>
              <a:t>psalms of </a:t>
            </a:r>
            <a:r>
              <a:rPr lang="en-US" sz="3600" dirty="0" smtClean="0"/>
              <a:t>Lament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99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Individual psalms of Lament include: 3, 4, 5, 7, 9-10, 13, 14, 17, 22, 25, 26, 27, 28, 31, 36, 39, 40:12-17, 41, 42-43, 52, 53, 54, 55, 56, 57, 59, 61, 64, 70, 71, 77, 86, 89, 120, 139, 141, 142.</a:t>
            </a:r>
          </a:p>
          <a:p>
            <a:r>
              <a:rPr lang="en-US" sz="2800" dirty="0"/>
              <a:t>Corporate psalms of Lament include: 12, 44, 58, 60, 74, 79, 80, 83, 85, 89, 90, 94, 123, 126, 129.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97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</a:t>
            </a:r>
            <a:r>
              <a:rPr lang="en-US" dirty="0"/>
              <a:t>. </a:t>
            </a:r>
            <a:r>
              <a:rPr lang="en-US" sz="2800" dirty="0"/>
              <a:t>Address to God, </a:t>
            </a:r>
            <a:r>
              <a:rPr lang="en-US" sz="2800" dirty="0" smtClean="0"/>
              <a:t>Invocation</a:t>
            </a:r>
          </a:p>
          <a:p>
            <a:pPr lvl="1"/>
            <a:r>
              <a:rPr lang="en-US" sz="2800" dirty="0" smtClean="0"/>
              <a:t>a</a:t>
            </a:r>
            <a:r>
              <a:rPr lang="en-US" sz="2800" dirty="0"/>
              <a:t>) first person address to God (I, </a:t>
            </a:r>
            <a:r>
              <a:rPr lang="en-US" sz="2800" dirty="0" smtClean="0"/>
              <a:t>you)</a:t>
            </a:r>
          </a:p>
          <a:p>
            <a:pPr lvl="1"/>
            <a:r>
              <a:rPr lang="en-US" sz="2800" dirty="0" smtClean="0"/>
              <a:t>b</a:t>
            </a:r>
            <a:r>
              <a:rPr lang="en-US" sz="2800" dirty="0"/>
              <a:t>) an initial plea</a:t>
            </a:r>
          </a:p>
          <a:p>
            <a:endParaRPr lang="en-US" dirty="0"/>
          </a:p>
          <a:p>
            <a:pPr lvl="1"/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4836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/>
              <a:t>II. Complaint to </a:t>
            </a:r>
            <a:r>
              <a:rPr lang="en-US" sz="2400" dirty="0" smtClean="0"/>
              <a:t>God</a:t>
            </a:r>
            <a:endParaRPr lang="en-US" sz="2400" dirty="0"/>
          </a:p>
          <a:p>
            <a:pPr lvl="1"/>
            <a:r>
              <a:rPr lang="en-US" sz="2400" dirty="0"/>
              <a:t>a) description of problem, questions asked of God</a:t>
            </a:r>
          </a:p>
          <a:p>
            <a:pPr lvl="1"/>
            <a:r>
              <a:rPr lang="en-US" sz="2400" dirty="0"/>
              <a:t>b) crisis of any kind; in penitential psalms it is sin</a:t>
            </a:r>
          </a:p>
          <a:p>
            <a:pPr lvl="1"/>
            <a:r>
              <a:rPr lang="en-US" sz="2400" dirty="0"/>
              <a:t>c) claim of innocence</a:t>
            </a:r>
          </a:p>
          <a:p>
            <a:pPr lvl="1"/>
            <a:r>
              <a:rPr lang="en-US" sz="2400" dirty="0"/>
              <a:t>d) often includes an initial plea for help</a:t>
            </a:r>
          </a:p>
          <a:p>
            <a:pPr lvl="1"/>
            <a:r>
              <a:rPr lang="en-US" sz="2400" dirty="0"/>
              <a:t>e) condemnation of "wicked" or "enemy"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8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III. Affirmation of Trust</a:t>
            </a:r>
          </a:p>
          <a:p>
            <a:pPr lvl="1"/>
            <a:r>
              <a:rPr lang="en-US" sz="2400" dirty="0"/>
              <a:t>a) "But as for me" or "Nevertheless"</a:t>
            </a:r>
          </a:p>
          <a:p>
            <a:pPr lvl="1"/>
            <a:r>
              <a:rPr lang="en-US" sz="2400" dirty="0"/>
              <a:t>b) turning point of the psalm; theological focus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7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IV. Petition</a:t>
            </a:r>
          </a:p>
          <a:p>
            <a:pPr lvl="1"/>
            <a:r>
              <a:rPr lang="en-US" sz="2800" dirty="0"/>
              <a:t>a) plea for God’s intervention</a:t>
            </a:r>
          </a:p>
          <a:p>
            <a:pPr lvl="1"/>
            <a:r>
              <a:rPr lang="en-US" sz="2800" dirty="0"/>
              <a:t>b) often uses the words "save" or "deliver"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22817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1000</TotalTime>
  <Words>329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Bible Study West Hyattsville Baptist Church May 15, 2019 Psalms of Lament</vt:lpstr>
      <vt:lpstr>PowerPoint Presentation</vt:lpstr>
      <vt:lpstr>PowerPoint Presentation</vt:lpstr>
      <vt:lpstr> Two Primary Categories:</vt:lpstr>
      <vt:lpstr>PowerPoint Presentation</vt:lpstr>
      <vt:lpstr>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Psalms of Lament</dc:title>
  <dc:creator>GEORGE MENSAH</dc:creator>
  <cp:lastModifiedBy>WHBC Media</cp:lastModifiedBy>
  <cp:revision>12</cp:revision>
  <dcterms:created xsi:type="dcterms:W3CDTF">2019-05-15T01:07:15Z</dcterms:created>
  <dcterms:modified xsi:type="dcterms:W3CDTF">2019-05-15T22:14:19Z</dcterms:modified>
</cp:coreProperties>
</file>